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1397" y="-8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77325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32231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83740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99029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90197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90281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03868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49032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05885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25681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29383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60935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857999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2362" y="4726849"/>
            <a:ext cx="1114425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676703" y="836712"/>
            <a:ext cx="5844869" cy="187743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МБУ ДО «Центр детского творчества </a:t>
            </a:r>
          </a:p>
          <a:p>
            <a:pPr algn="ctr"/>
            <a:r>
              <a:rPr lang="ru-RU" sz="2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Новошешминского муниципального района РТ»</a:t>
            </a:r>
          </a:p>
          <a:p>
            <a:pPr algn="ctr"/>
            <a:endParaRPr lang="ru-RU" sz="20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  <a:cs typeface="Times New Roman" pitchFamily="18" charset="0"/>
              </a:rPr>
              <a:t> </a:t>
            </a:r>
          </a:p>
          <a:p>
            <a:pPr algn="ctr"/>
            <a:endParaRPr lang="ru-RU" sz="20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437380" y="3912024"/>
            <a:ext cx="432362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/>
            <a:r>
              <a:rPr lang="ru-RU" sz="5400" b="1" dirty="0" smtClean="0">
                <a:solidFill>
                  <a:srgbClr val="C00000"/>
                </a:solidFill>
                <a:latin typeface="Gabriola" pitchFamily="82" charset="0"/>
                <a:cs typeface="Times New Roman" pitchFamily="18" charset="0"/>
              </a:rPr>
              <a:t>Талипова  </a:t>
            </a:r>
            <a:r>
              <a:rPr lang="ru-RU" sz="5400" b="1" smtClean="0">
                <a:solidFill>
                  <a:srgbClr val="C00000"/>
                </a:solidFill>
                <a:latin typeface="Gabriola" pitchFamily="82" charset="0"/>
                <a:cs typeface="Times New Roman" pitchFamily="18" charset="0"/>
              </a:rPr>
              <a:t>Эльвина</a:t>
            </a:r>
            <a:endParaRPr lang="ru-RU" sz="5400" b="1" dirty="0">
              <a:solidFill>
                <a:srgbClr val="C00000"/>
              </a:solidFill>
              <a:latin typeface="Gabriola" pitchFamily="82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55576" y="2551835"/>
            <a:ext cx="7560840" cy="12534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ts val="3000"/>
              </a:lnSpc>
            </a:pPr>
            <a: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  <a:cs typeface="Times New Roman" pitchFamily="18" charset="0"/>
              </a:rPr>
              <a:t>Зональный  этап Республиканского конкурса творческих  работ «ДОРОГА  В  КОСМОС»</a:t>
            </a:r>
          </a:p>
          <a:p>
            <a:pPr lvl="0" algn="ctr">
              <a:lnSpc>
                <a:spcPts val="3000"/>
              </a:lnSpc>
            </a:pPr>
            <a:r>
              <a:rPr lang="ru-RU" sz="2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  <a:cs typeface="Times New Roman" pitchFamily="18" charset="0"/>
              </a:rPr>
              <a:t>Номинация: Компьютерная презентация</a:t>
            </a:r>
            <a:endParaRPr lang="ru-RU" sz="28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briola" pitchFamily="82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14136" y="5084058"/>
            <a:ext cx="313284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Директор 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МБУ ДО «ЦДТ НМР РТ»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724128" y="5258544"/>
            <a:ext cx="21754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Мартышова С.В.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482374" y="3681191"/>
            <a:ext cx="21072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награждается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874019" y="1765698"/>
            <a:ext cx="139012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ДИПЛОМ</a:t>
            </a:r>
          </a:p>
          <a:p>
            <a:pPr algn="ctr"/>
            <a:r>
              <a:rPr lang="en-US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степени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0"/>
          <p:cNvSpPr txBox="1"/>
          <p:nvPr/>
        </p:nvSpPr>
        <p:spPr>
          <a:xfrm>
            <a:off x="4400760" y="5591889"/>
            <a:ext cx="6976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2018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057225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78</TotalTime>
  <Words>45</Words>
  <Application>Microsoft Office PowerPoint</Application>
  <PresentationFormat>Экран (4:3)</PresentationFormat>
  <Paragraphs>14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29</cp:revision>
  <dcterms:created xsi:type="dcterms:W3CDTF">2018-06-05T10:44:50Z</dcterms:created>
  <dcterms:modified xsi:type="dcterms:W3CDTF">2018-06-06T07:48:57Z</dcterms:modified>
</cp:coreProperties>
</file>